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59933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4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3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8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712276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4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7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17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7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152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631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AEB15DA-AE7C-44F3-BA65-090AFB19C773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7C57EA0-06B4-406F-86DD-82FE12C95E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804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3138" y="3971158"/>
            <a:ext cx="6831673" cy="419778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Arial Black" panose="020B0A04020102020204" pitchFamily="34" charset="0"/>
              </a:rPr>
              <a:t>IDEATHON</a:t>
            </a:r>
            <a:endParaRPr lang="en-US" sz="5400" dirty="0">
              <a:latin typeface="Arial Black" panose="020B0A040201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10800000" flipV="1">
            <a:off x="1334431" y="1487972"/>
            <a:ext cx="7770380" cy="901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GOVERNMENT COLLEGE OF ENGINEERING NAGPUR</a:t>
            </a:r>
            <a:endParaRPr lang="en-US" sz="3200" dirty="0"/>
          </a:p>
        </p:txBody>
      </p:sp>
      <p:pic>
        <p:nvPicPr>
          <p:cNvPr id="8" name="Picture 2" descr="Government College of Engineering - [GCOEN], Nagpur - Admission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811" y="728200"/>
            <a:ext cx="1463777" cy="1519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596057" y="2824887"/>
            <a:ext cx="8240642" cy="324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dirty="0" smtClean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HORIZON</a:t>
            </a:r>
            <a:r>
              <a:rPr lang="en-US" sz="5400" dirty="0" smtClean="0"/>
              <a:t> PRESENTS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101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444" y="1827034"/>
            <a:ext cx="6831673" cy="2666589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PROJECT TITLE</a:t>
            </a:r>
            <a:r>
              <a:rPr lang="en-US" dirty="0" smtClean="0"/>
              <a:t>:</a:t>
            </a:r>
          </a:p>
          <a:p>
            <a:pPr algn="l"/>
            <a:r>
              <a:rPr lang="en-US" dirty="0"/>
              <a:t>COLLEGE NAME:</a:t>
            </a:r>
            <a:endParaRPr lang="en-US" dirty="0" smtClean="0"/>
          </a:p>
          <a:p>
            <a:pPr algn="l"/>
            <a:r>
              <a:rPr lang="en-US" dirty="0" smtClean="0"/>
              <a:t>TEAM NAME:</a:t>
            </a:r>
          </a:p>
          <a:p>
            <a:pPr algn="l"/>
            <a:r>
              <a:rPr lang="en-US" dirty="0" smtClean="0"/>
              <a:t>TEAM LEADER NAME:</a:t>
            </a:r>
          </a:p>
          <a:p>
            <a:pPr algn="l"/>
            <a:r>
              <a:rPr lang="en-US" dirty="0" smtClean="0"/>
              <a:t>TEAM MEMBERS NAME:</a:t>
            </a:r>
          </a:p>
          <a:p>
            <a:pPr algn="l"/>
            <a:r>
              <a:rPr lang="en-US" dirty="0" smtClean="0"/>
              <a:t>CATEGORY(SOFTWARE/HARDWARE):</a:t>
            </a:r>
            <a:endParaRPr lang="en-US" dirty="0" smtClean="0"/>
          </a:p>
          <a:p>
            <a:pPr algn="l"/>
            <a:r>
              <a:rPr lang="en-US" dirty="0" smtClean="0"/>
              <a:t>PROBLEM STATEMENT CODE: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41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2523150" y="3795171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36802" y="2408129"/>
            <a:ext cx="8804367" cy="27740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smtClean="0"/>
          </a:p>
          <a:p>
            <a:r>
              <a:rPr lang="en-IN" smtClean="0"/>
              <a:t>Describe your idea/approach</a:t>
            </a:r>
            <a:endParaRPr lang="en-IN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376057" y="587829"/>
            <a:ext cx="5227320" cy="5934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800" dirty="0" smtClean="0"/>
              <a:t>Idea / Approach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19460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2523150" y="3795171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376056" y="587829"/>
            <a:ext cx="6322423" cy="5934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800" dirty="0" smtClean="0"/>
              <a:t>TECHNOLOGY STACK AND USE CASES</a:t>
            </a:r>
            <a:endParaRPr lang="en-IN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67543" y="1531141"/>
            <a:ext cx="8164286" cy="173457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 smtClean="0"/>
          </a:p>
          <a:p>
            <a:r>
              <a:rPr lang="en-US" dirty="0" smtClean="0"/>
              <a:t>List all the tools and technologies</a:t>
            </a:r>
          </a:p>
          <a:p>
            <a:r>
              <a:rPr lang="en-US" dirty="0" smtClean="0"/>
              <a:t>used to build and run you</a:t>
            </a:r>
            <a:r>
              <a:rPr lang="en-IN" altLang="en-US" dirty="0" smtClean="0"/>
              <a:t>r project</a:t>
            </a:r>
            <a:endParaRPr lang="en-IN" altLang="en-US" dirty="0"/>
          </a:p>
        </p:txBody>
      </p:sp>
      <p:sp>
        <p:nvSpPr>
          <p:cNvPr id="6" name="Content Placeholder 2"/>
          <p:cNvSpPr txBox="1"/>
          <p:nvPr/>
        </p:nvSpPr>
        <p:spPr>
          <a:xfrm>
            <a:off x="1567543" y="3615619"/>
            <a:ext cx="8164286" cy="16831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IN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Describe your use cases here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714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2523150" y="3795171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376056" y="587829"/>
            <a:ext cx="6322423" cy="5934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8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65618" y="587829"/>
            <a:ext cx="6130636" cy="60469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smtClean="0"/>
              <a:t>Social Impact Analysis with COVID19</a:t>
            </a:r>
            <a:endParaRPr lang="en-IN" sz="3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15290" y="1825624"/>
            <a:ext cx="8386355" cy="305578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smtClean="0"/>
          </a:p>
          <a:p>
            <a:r>
              <a:rPr lang="en-IN" smtClean="0"/>
              <a:t>Examine and explain what social impact</a:t>
            </a:r>
          </a:p>
          <a:p>
            <a:r>
              <a:rPr lang="en-IN" smtClean="0"/>
              <a:t>your project has on COVID-19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8446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2523150" y="3795171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376056" y="587829"/>
            <a:ext cx="6322423" cy="5934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8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65618" y="587829"/>
            <a:ext cx="6130636" cy="6046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BLOCK DIAGRAM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940336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2523150" y="3795171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376056" y="587829"/>
            <a:ext cx="6322423" cy="5934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8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15290" y="1825624"/>
            <a:ext cx="8386355" cy="305578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ZIP FILE:</a:t>
            </a:r>
          </a:p>
          <a:p>
            <a:endParaRPr lang="en-IN" dirty="0"/>
          </a:p>
          <a:p>
            <a:r>
              <a:rPr lang="en-IN" dirty="0" smtClean="0"/>
              <a:t>DEMO VIDEO(OPTIONAL):</a:t>
            </a:r>
            <a:endParaRPr lang="en-IN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76056" y="576544"/>
            <a:ext cx="6130636" cy="60469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 dirty="0" smtClean="0"/>
              <a:t>GOOGLE DRIVE LINK (Required for Software)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04992788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259</TotalTime>
  <Words>93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Franklin Gothic Book</vt:lpstr>
      <vt:lpstr>Crop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13</cp:revision>
  <dcterms:created xsi:type="dcterms:W3CDTF">2020-05-27T06:55:47Z</dcterms:created>
  <dcterms:modified xsi:type="dcterms:W3CDTF">2020-06-12T17:21:15Z</dcterms:modified>
</cp:coreProperties>
</file>